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F1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89" d="100"/>
          <a:sy n="89" d="100"/>
        </p:scale>
        <p:origin x="-570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66666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26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93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66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542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92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517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409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2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13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6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2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B390A-96E9-4CBC-AD47-EEC2DB1B239B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785D6-0085-4936-BA57-90E286C99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5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66666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66666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66666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6666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6666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Blind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Deblurring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GROUP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endParaRPr lang="en-US" dirty="0" smtClean="0"/>
          </a:p>
          <a:p>
            <a:r>
              <a:rPr lang="en-US" dirty="0" err="1" smtClean="0"/>
              <a:t>Yifeng</a:t>
            </a:r>
            <a:r>
              <a:rPr lang="zh-CN" altLang="en-US" dirty="0" smtClean="0"/>
              <a:t> </a:t>
            </a:r>
            <a:r>
              <a:rPr lang="en-US" altLang="zh-CN" dirty="0"/>
              <a:t>Huang,</a:t>
            </a:r>
            <a:r>
              <a:rPr lang="zh-CN" altLang="en-US" dirty="0"/>
              <a:t> </a:t>
            </a:r>
            <a:r>
              <a:rPr lang="en-US" altLang="zh-CN" dirty="0" err="1"/>
              <a:t>Zijian</a:t>
            </a:r>
            <a:r>
              <a:rPr lang="zh-CN" altLang="en-US" dirty="0"/>
              <a:t> </a:t>
            </a:r>
            <a:r>
              <a:rPr lang="en-US" altLang="zh-CN" dirty="0" err="1" smtClean="0"/>
              <a:t>Qiao</a:t>
            </a:r>
            <a:endParaRPr lang="en-US" altLang="zh-CN" dirty="0" smtClean="0"/>
          </a:p>
          <a:p>
            <a:r>
              <a:rPr lang="en-US" altLang="zh-CN" dirty="0" err="1" smtClean="0"/>
              <a:t>Yunzhe</a:t>
            </a:r>
            <a:r>
              <a:rPr lang="zh-CN" altLang="en-US" dirty="0" smtClean="0"/>
              <a:t> </a:t>
            </a:r>
            <a:r>
              <a:rPr lang="en-US" altLang="zh-CN" dirty="0"/>
              <a:t>Cao,</a:t>
            </a:r>
            <a:r>
              <a:rPr lang="zh-CN" altLang="en-US" dirty="0"/>
              <a:t> </a:t>
            </a:r>
            <a:r>
              <a:rPr lang="en-US" altLang="zh-CN" dirty="0"/>
              <a:t>Shangru</a:t>
            </a:r>
            <a:r>
              <a:rPr lang="zh-CN" altLang="en-US" dirty="0"/>
              <a:t> </a:t>
            </a:r>
            <a:r>
              <a:rPr lang="en-US" altLang="zh-CN" dirty="0"/>
              <a:t>Huang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31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Blind </a:t>
            </a:r>
            <a:r>
              <a:rPr lang="en-US" sz="4000" dirty="0" err="1"/>
              <a:t>Deblurring</a:t>
            </a:r>
            <a:r>
              <a:rPr lang="en-US" sz="4000" dirty="0"/>
              <a:t> Using Internal Patch Recurrence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102" y="1270104"/>
            <a:ext cx="7025773" cy="51535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03412" y="6185205"/>
            <a:ext cx="6088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videolectures.net</a:t>
            </a:r>
            <a:r>
              <a:rPr lang="en-US" dirty="0"/>
              <a:t>/eccv2014_michaeli_blind_deblurring/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992931" y="2247911"/>
            <a:ext cx="3693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Property</a:t>
            </a:r>
            <a:r>
              <a:rPr lang="en-US" altLang="zh-CN" dirty="0" smtClean="0"/>
              <a:t>: For nature images, small patches tend to recur within multiple scales.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992931" y="3626684"/>
            <a:ext cx="3693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Solution</a:t>
            </a:r>
            <a:r>
              <a:rPr lang="en-US" altLang="zh-CN" dirty="0" smtClean="0"/>
              <a:t>: Use patches to compute the blur kernel K and then reconstruct the original image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4893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improve?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060" y="1375904"/>
            <a:ext cx="7064337" cy="534841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03412" y="6185205"/>
            <a:ext cx="6088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videolectures.net</a:t>
            </a:r>
            <a:r>
              <a:rPr lang="en-US" dirty="0"/>
              <a:t>/eccv2014_michaeli_blind_deblurring/</a:t>
            </a:r>
          </a:p>
        </p:txBody>
      </p:sp>
    </p:spTree>
    <p:extLst>
      <p:ext uri="{BB962C8B-B14F-4D97-AF65-F5344CB8AC3E}">
        <p14:creationId xmlns:p14="http://schemas.microsoft.com/office/powerpoint/2010/main" val="350605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3366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65</Words>
  <Application>Microsoft Office PowerPoint</Application>
  <PresentationFormat>自定义</PresentationFormat>
  <Paragraphs>11</Paragraphs>
  <Slides>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4" baseType="lpstr">
      <vt:lpstr>Office Theme</vt:lpstr>
      <vt:lpstr>Research on Blind Deblurring</vt:lpstr>
      <vt:lpstr>Blind Deblurring Using Internal Patch Recurrence</vt:lpstr>
      <vt:lpstr>How to improve?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Cortney Cameron</dc:creator>
  <cp:lastModifiedBy>smeagleQiao</cp:lastModifiedBy>
  <cp:revision>16</cp:revision>
  <dcterms:created xsi:type="dcterms:W3CDTF">2013-04-09T18:01:11Z</dcterms:created>
  <dcterms:modified xsi:type="dcterms:W3CDTF">2015-02-06T03:02:35Z</dcterms:modified>
</cp:coreProperties>
</file>

<file path=docProps/thumbnail.jpeg>
</file>